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2D48A3-01FF-4D44-BCB9-1CBEEA869C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972909-D9E9-48DB-A4DD-77BF3D30FD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DCDB6A-AA0F-44C4-9019-87CE46A53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40F42E-9232-4695-9ADA-D3CD510B9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78A77C-1C09-4801-B242-C98340B40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239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5A4E51-E5BE-4BCD-B056-6C2CA93E4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B5EAF36-53D3-4889-85DC-5F7A5A078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A2EE2C-7183-4190-8C34-ABE06E83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4AA045-8B72-48C5-9D6C-69C6D2F0B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E46522-B202-4613-B345-6EE86914D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381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ABE13F1-B081-4AC1-8F8B-B8794511E0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E9FF7B0-0705-4B04-9180-CCFA1CA43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43FD10-1B18-4332-BB7B-4DF7D78A9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13CB65-9B3F-4570-A796-43658BD71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668AA77-5AED-4F87-9D5D-E87194E48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2240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A0F685-7B45-4B8B-A6FC-62856C89E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2FECA4-2B67-4820-A013-A07CF011B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FCC9B0-ED5A-4584-A9E4-82B4EA23E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110254-B0A5-431D-AF68-C60ACD815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411C6FF-FE77-407D-AD2F-181A61064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81609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EB0A74-754F-4280-880D-94EC059B9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47CC0C-CE64-4AA2-8F96-0B9E8BC6A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41EB05-E00A-44ED-82EF-C7792AED8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5F6586-DF24-45B2-8BC7-7ED6764F2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D2FB7A-CD86-4E83-959C-618CEA53E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545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F439D-3B33-46AD-93DC-8F9A0234C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24A4FD-CBE4-409C-A8F5-D5A5A139F9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BE61AEF-DD6F-440F-BAC4-C22A5B09E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DCB5B8-C0B0-47B3-BD8E-43D9CA4D9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1B17AF3-34D8-4825-AC99-6BD6BF79E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1386683-41BD-4085-BD0B-7A070A917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93583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E2C10F-D0DE-44A9-A146-FA055286E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1CACC1D-0D35-4DC1-8B6E-1E1F17DF9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B86930D-5ED4-4742-92C4-DA288D4FA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7290A85-094B-44DC-91AF-5A404951C6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7EA5B8E-441C-40DA-B4AD-54B76ADF3D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1838657-473D-4D31-BC29-3BC189479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C705F4C-B9E1-4078-BD40-FE42D08DB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1225C67-9E99-4A3B-97C9-DC7D7B3C4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4694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BD1295-90E6-421A-A1EE-A638E53EA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7368F3C-4EB1-4C11-9F0F-1D1F543D8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1F6FF85-0DF2-45F5-922C-EEF7A214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55A4E70-D2FE-4AE9-9CAD-341B169BA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8558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DED7ED3-296E-4BAC-867C-B959C1BEA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829EBEF-8083-4ADD-BCE4-B3D99FFC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7E64BAC-D489-4F85-9E16-F3CBFF1D5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9649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D20D5F-CD41-4695-98BD-74BAA9907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1AF29A9-6F9A-4543-9E0D-1658C7B7E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1727ED1-EBDC-455B-BC55-4B2FB1E821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4A3BD42-44D2-4845-9E78-82ED649F4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E938D26-6187-4E7F-9EFE-6020D0E5F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3D4D042-DA0C-40B4-BCC5-715677728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4530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A1A940-344C-4C7D-BD06-D573A49AF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302063A-ED10-4D98-8F1F-FEE163FD14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0D6FD4-63B1-48B1-9472-C05D67C22E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78EA6AF-0B88-40DD-83B6-5C02481FB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4B43E9-2568-462D-9D8C-1A71C10E1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11EDF8C-4B6E-4FA3-823E-769F270CE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9322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701A04F-C2AE-438C-94E7-DE659DC8B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BB05E4F-AC8F-4254-A588-A5C0C93D3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89F380-1C53-4731-939A-E5FFE2310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D9898-91F6-4C19-B014-868F0DF7DB6C}" type="datetimeFigureOut">
              <a:rPr lang="pt-BR" smtClean="0"/>
              <a:t>06/09/2021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21D051-7381-4219-85D2-14D5128DE7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CC3F60-C686-455E-9B77-3A633AEE93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F3EEF-BCED-4716-9EE7-DA7EF98A773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2925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571ED52-3139-441B-878D-BC438F8B34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49" b="28803"/>
          <a:stretch/>
        </p:blipFill>
        <p:spPr>
          <a:xfrm>
            <a:off x="0" y="-1"/>
            <a:ext cx="12192000" cy="684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460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F03193-86CB-486F-B78C-59CF1F6EB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2D0704-6D1C-488B-9915-483816FEC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CA9DE1F-7A87-49D2-98D5-124992598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437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634B34-D3B4-488A-8327-0912221DD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E48556-F268-4C71-B138-8FCD4F518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9C75F25-4166-4571-8432-F2FDA4D4E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628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A9837-8CAA-48BC-A951-C628651BB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64D5AA-D167-4270-9B5E-9C34AB4B7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7BA0927-6F68-434B-AEED-020E206E9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175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F4E7C0-2365-4ECE-9962-9DD0C3228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68C854-E129-432A-93D2-E2D8ECE52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0E7348D-B366-4EB1-829F-78EB2BE42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288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6176D8-40F3-43AB-8966-FCFE4D967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0C8083-28B0-46D4-B7F2-EA2C4DAAE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6811366-86E8-457B-A81B-2DAB4A06F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347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C82106-8DD6-45B7-8434-ACD2032FF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D3B0911-4E81-42AC-BB06-163739C30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5B07DC9-623E-4E27-9050-7B4FDAEC0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571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A8C94C-D753-4894-A1AF-18A82CCF3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265A80-0056-4D1B-B995-507BBEB7C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F336494-6567-41CA-927D-779486862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855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660A6E-1F4E-4F97-A192-B1DE3BDD1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59937A-87EE-4162-A935-E31AB7D5D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D90956B-8BF0-42AF-8995-C6C5C31BF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693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A4F0BA-CA77-4ADE-BC31-2267682EF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5CE237-B9FC-4C6E-A2EB-CABEE179D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8A0436-CCFD-439C-B6FB-47438367B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95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D91732-5F77-4108-B9DF-E6F539B9E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C44D34-DA03-482D-ADF1-44F236B3D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830FF12-59FC-4E03-8BBB-1525CD72F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73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1A065C-A904-4834-AC8F-91AE814CB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BED5A9-D492-4FC7-8BA8-668A99C85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F706F6F-EFEB-42D0-A8CE-CF3124D18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071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26305E-F49A-4A43-B77B-A723EE5A7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0C19D2-E38C-4590-940B-C89F4F32A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F9EE150-A5E7-4942-A23B-7307E6526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585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3C29C7-BE3A-421D-99F0-6B76CA415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16B692-0223-4771-870F-DF648F280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7613242-EFDA-4C87-916B-6076A9467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00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05DC2E-931C-480B-8AE7-B412424CA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82166B-B1F4-43A3-AA4B-8E2027CE0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D03867E-FFF3-492A-8F20-2249B049A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7777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Flavio Gomes do Nascimento</dc:creator>
  <cp:lastModifiedBy>Flavio Gomes Do Nascimento</cp:lastModifiedBy>
  <cp:revision>8</cp:revision>
  <dcterms:created xsi:type="dcterms:W3CDTF">2021-06-05T03:35:13Z</dcterms:created>
  <dcterms:modified xsi:type="dcterms:W3CDTF">2021-09-06T15:23:48Z</dcterms:modified>
</cp:coreProperties>
</file>

<file path=docProps/thumbnail.jpeg>
</file>